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861" r:id="rId2"/>
    <p:sldId id="1237" r:id="rId3"/>
    <p:sldId id="1234" r:id="rId4"/>
    <p:sldId id="1238" r:id="rId5"/>
    <p:sldId id="1239" r:id="rId6"/>
    <p:sldId id="1235" r:id="rId7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FF40FF"/>
    <a:srgbClr val="FFFF66"/>
    <a:srgbClr val="FF965E"/>
    <a:srgbClr val="78E1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07" autoAdjust="0"/>
    <p:restoredTop sz="88560" autoAdjust="0"/>
  </p:normalViewPr>
  <p:slideViewPr>
    <p:cSldViewPr>
      <p:cViewPr varScale="1">
        <p:scale>
          <a:sx n="189" d="100"/>
          <a:sy n="189" d="100"/>
        </p:scale>
        <p:origin x="176" y="928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8/11/22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037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94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6348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6666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710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2 Timothy 2:1-14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595" y="0"/>
            <a:ext cx="9144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AU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 then, my child, be strengthened by the grace that is in Christ Jesus,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what you have heard from me in the presence of many witnesses entrust to faithful men, who will be able to teach others also.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Share in suffering as a good soldier of Christ Jesus.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 soldier gets entangled in civilian pursuits, since his aim is to please the one who enlisted him.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athlete is not crowned unless he competes according to the rules.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 is the hard-working farmer who ought to have the first share of the crops. 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Think over what I say, for the Lord will give you understanding in everything.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AU" sz="25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331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595" y="0"/>
            <a:ext cx="914400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/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Remember Jesus Christ, risen from the dead, the offspring of David, as preached in my gospel, 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which I am suffering, bound with chains as a criminal.  But the word of God is not bound!  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Therefore I endure everything for the sake of the elect, that they also may obtain the salvation that is in Christ Jesus with eternal glory.  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saying is trustworthy, for: </a:t>
            </a:r>
          </a:p>
          <a:p>
            <a:pPr marL="669925"/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we have died with him, we will also live with him; </a:t>
            </a:r>
          </a:p>
          <a:p>
            <a:pPr marL="669925"/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we endure, we will also reign with him; </a:t>
            </a:r>
          </a:p>
          <a:p>
            <a:pPr marL="669925"/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we deny him, he also will deny us; </a:t>
            </a:r>
          </a:p>
          <a:p>
            <a:pPr marL="669925"/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we are faithless, he remains faithful— </a:t>
            </a:r>
          </a:p>
          <a:p>
            <a:pPr marL="669925"/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he cannot deny himself.</a:t>
            </a:r>
          </a:p>
          <a:p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Remind them of these things, and charge them before God not to quarrel about words, which does no good, but only ruins the hearers.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46877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0" y="3355"/>
            <a:ext cx="9121392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Short, Sharp life lessons that teach us   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“Faithful Endurance”</a:t>
            </a:r>
            <a:endParaRPr lang="en-A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D768FA9-5251-A9BD-2E0E-AAFB09CFF8A8}"/>
              </a:ext>
            </a:extLst>
          </p:cNvPr>
          <p:cNvSpPr txBox="1"/>
          <p:nvPr/>
        </p:nvSpPr>
        <p:spPr>
          <a:xfrm>
            <a:off x="0" y="481236"/>
            <a:ext cx="9144000" cy="4247317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strengthened by Grace that is in Christ Jesus.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His grace keeps us through suffering</a:t>
            </a:r>
          </a:p>
          <a:p>
            <a:pPr marL="342900" indent="-342900">
              <a:buFont typeface="+mj-lt"/>
              <a:buAutoNum type="arabicPeriod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Entrust the Gospel to men who can teach.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If one is imprisoned, the Gospel is still taught</a:t>
            </a:r>
          </a:p>
          <a:p>
            <a:pPr marL="342900" indent="-342900">
              <a:buFont typeface="+mj-lt"/>
              <a:buAutoNum type="arabicPeriod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E.g. Faithful endurance of a soldier. 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Endure suffering.  Full duty to serve Christ.</a:t>
            </a:r>
          </a:p>
          <a:p>
            <a:pPr marL="342900" indent="-342900">
              <a:buFont typeface="+mj-lt"/>
              <a:buAutoNum type="arabicPeriod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E.g. The Athlete – Competes to the rules or no prize.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Keep the faith.  Obey Gods Word.</a:t>
            </a:r>
          </a:p>
          <a:p>
            <a:pPr marL="342900" indent="-342900">
              <a:buFont typeface="+mj-lt"/>
              <a:buAutoNum type="arabicPeriod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E.g. The Famer – The one who works hard shares in the crop. 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Saved by grace, but work hard in Serving our Saviour.</a:t>
            </a:r>
          </a:p>
          <a:p>
            <a:pPr marL="342900" indent="-342900">
              <a:buFont typeface="+mj-lt"/>
              <a:buAutoNum type="arabicPeriod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stand firm in “the faith” we have to know what “the faith” is.  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Think on the God’s word. </a:t>
            </a:r>
          </a:p>
          <a:p>
            <a:pPr marL="342900" indent="-342900">
              <a:buFont typeface="+mj-lt"/>
              <a:buAutoNum type="arabicPeriod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Keep the resurrected Jesus Christ at the centre.  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be chosen doesn’t exclude suffering.</a:t>
            </a:r>
          </a:p>
          <a:p>
            <a:pPr marL="342900" indent="-342900">
              <a:buFont typeface="+mj-lt"/>
              <a:buAutoNum type="arabicPeriod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the Preacher is imprisoned, the Word is not.  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Gospel will not be stopped.</a:t>
            </a:r>
          </a:p>
          <a:p>
            <a:pPr marL="342900" indent="-342900">
              <a:buFont typeface="+mj-lt"/>
              <a:buAutoNum type="arabicPeriod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Bear suffering for the sake of the elect who are not yet saved.  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Testify for Jesus so the unsaved can hear.</a:t>
            </a:r>
          </a:p>
          <a:p>
            <a:pPr marL="342900" indent="-342900">
              <a:buFont typeface="+mj-lt"/>
              <a:buAutoNum type="arabicPeriod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Death in Christ  =  Life in Christ.  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have already surrendered our lives.  In life.  In death.</a:t>
            </a:r>
          </a:p>
          <a:p>
            <a:pPr marL="342900" indent="-342900">
              <a:buFont typeface="+mj-lt"/>
              <a:buAutoNum type="arabicPeriod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we endure with Christ  =  We will reign with Christ. 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Endure suffering now.  Reign later.</a:t>
            </a:r>
          </a:p>
          <a:p>
            <a:pPr marL="342900" indent="-342900">
              <a:buFont typeface="+mj-lt"/>
              <a:buAutoNum type="arabicPeriod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Denial of Jesus  =  His denial of us.  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 of the new covenant.  Saved by grace.  We keep believing</a:t>
            </a:r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541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595" y="0"/>
            <a:ext cx="9144000" cy="209288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669925"/>
            <a:r>
              <a:rPr lang="en-AU" sz="2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we have died with him, we will also live with him; </a:t>
            </a:r>
          </a:p>
          <a:p>
            <a:pPr marL="669925"/>
            <a:r>
              <a:rPr lang="en-AU" sz="2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12 </a:t>
            </a:r>
            <a:r>
              <a:rPr lang="en-AU" sz="2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we endure, we will also reign with him; </a:t>
            </a:r>
          </a:p>
          <a:p>
            <a:pPr marL="669925"/>
            <a:r>
              <a:rPr lang="en-AU" sz="2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we deny him, he also will deny us; </a:t>
            </a:r>
          </a:p>
          <a:p>
            <a:pPr marL="669925"/>
            <a:r>
              <a:rPr lang="en-AU" sz="2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13 </a:t>
            </a:r>
            <a:r>
              <a:rPr lang="en-AU" sz="2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we are faithless, he remains faithful— </a:t>
            </a:r>
          </a:p>
          <a:p>
            <a:pPr marL="669925"/>
            <a:r>
              <a:rPr lang="en-AU" sz="2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he cannot deny himself.</a:t>
            </a:r>
          </a:p>
        </p:txBody>
      </p:sp>
    </p:spTree>
    <p:extLst>
      <p:ext uri="{BB962C8B-B14F-4D97-AF65-F5344CB8AC3E}">
        <p14:creationId xmlns:p14="http://schemas.microsoft.com/office/powerpoint/2010/main" val="2938218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0" y="3355"/>
            <a:ext cx="9121392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Short, Sharp life lessons that teach us   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“Faithful Endurance”</a:t>
            </a:r>
            <a:endParaRPr lang="en-A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D768FA9-5251-A9BD-2E0E-AAFB09CFF8A8}"/>
              </a:ext>
            </a:extLst>
          </p:cNvPr>
          <p:cNvSpPr txBox="1"/>
          <p:nvPr/>
        </p:nvSpPr>
        <p:spPr>
          <a:xfrm>
            <a:off x="0" y="481236"/>
            <a:ext cx="9144000" cy="5078313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strengthened by Grace that is in Christ Jesus.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His grace keeps us through suffering</a:t>
            </a:r>
          </a:p>
          <a:p>
            <a:pPr marL="342900" indent="-342900">
              <a:buFont typeface="+mj-lt"/>
              <a:buAutoNum type="arabicPeriod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Entrust the Gospel to men who can teach.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If one is imprisoned, the Gospel is still taught</a:t>
            </a:r>
          </a:p>
          <a:p>
            <a:pPr marL="342900" indent="-342900">
              <a:buFont typeface="+mj-lt"/>
              <a:buAutoNum type="arabicPeriod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E.g. Faithful endurance of a soldier. 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Endure suffering.  Full duty to serve Christ.</a:t>
            </a:r>
          </a:p>
          <a:p>
            <a:pPr marL="342900" indent="-342900">
              <a:buFont typeface="+mj-lt"/>
              <a:buAutoNum type="arabicPeriod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E.g. The Athlete – Competes to the rules or no prize.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Keep the faith.  Obey Gods Word.</a:t>
            </a:r>
          </a:p>
          <a:p>
            <a:pPr marL="342900" indent="-342900">
              <a:buFont typeface="+mj-lt"/>
              <a:buAutoNum type="arabicPeriod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E.g. The Famer – The one who works hard shares in the crop. 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Saved by grace, but work hard in Serving our Saviour.</a:t>
            </a:r>
          </a:p>
          <a:p>
            <a:pPr marL="342900" indent="-342900">
              <a:buFont typeface="+mj-lt"/>
              <a:buAutoNum type="arabicPeriod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stand firm in “the faith” we have to know what “the faith” is.  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Think on the God’s word. </a:t>
            </a:r>
          </a:p>
          <a:p>
            <a:pPr marL="342900" indent="-342900">
              <a:buFont typeface="+mj-lt"/>
              <a:buAutoNum type="arabicPeriod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Keep the resurrected Jesus Christ at the centre.  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be chosen doesn’t exclude suffering.</a:t>
            </a:r>
          </a:p>
          <a:p>
            <a:pPr marL="342900" indent="-342900">
              <a:buFont typeface="+mj-lt"/>
              <a:buAutoNum type="arabicPeriod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the Preacher is imprisoned, the Word is not.  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Gospel will not be stopped.</a:t>
            </a:r>
          </a:p>
          <a:p>
            <a:pPr marL="342900" indent="-342900">
              <a:buFont typeface="+mj-lt"/>
              <a:buAutoNum type="arabicPeriod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Bear suffering for the sake of the elect who are not yet saved.  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Testify for Jesus so the unsaved can hear.</a:t>
            </a:r>
          </a:p>
          <a:p>
            <a:pPr marL="342900" indent="-342900">
              <a:buFont typeface="+mj-lt"/>
              <a:buAutoNum type="arabicPeriod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Death in Christ  =  Life in Christ.  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have already surrendered our lives.  In life.  In death.</a:t>
            </a:r>
          </a:p>
          <a:p>
            <a:pPr marL="342900" indent="-342900">
              <a:buFont typeface="+mj-lt"/>
              <a:buAutoNum type="arabicPeriod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we endure with Christ  =  We will reign with Christ. 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Endure suffering now.  Reign later.</a:t>
            </a:r>
          </a:p>
          <a:p>
            <a:pPr marL="342900" indent="-342900">
              <a:buFont typeface="+mj-lt"/>
              <a:buAutoNum type="arabicPeriod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Denial of Jesus  =  His denial of us.  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 of the new covenant.  Saved by grace.  Our part, is to keep on believing.</a:t>
            </a:r>
          </a:p>
          <a:p>
            <a:pPr marL="342900" indent="-342900">
              <a:buFont typeface="+mj-lt"/>
              <a:buAutoNum type="arabicPeriod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faithfulness of God means this is true.  He cannot go back on His word.</a:t>
            </a:r>
            <a:b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 faithfulness also means when we fail, we can repent and embrace faithful endurance.</a:t>
            </a:r>
          </a:p>
          <a:p>
            <a:pPr marL="342900" indent="-342900">
              <a:buFont typeface="+mj-lt"/>
              <a:buAutoNum type="arabicPeriod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argue over words is a catastrophe that ruins hearers of the Gospel.</a:t>
            </a:r>
          </a:p>
        </p:txBody>
      </p:sp>
    </p:spTree>
    <p:extLst>
      <p:ext uri="{BB962C8B-B14F-4D97-AF65-F5344CB8AC3E}">
        <p14:creationId xmlns:p14="http://schemas.microsoft.com/office/powerpoint/2010/main" val="1738971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153075</TotalTime>
  <Words>935</Words>
  <Application>Microsoft Macintosh PowerPoint</Application>
  <PresentationFormat>On-screen Show (16:10)</PresentationFormat>
  <Paragraphs>53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2427</cp:revision>
  <cp:lastPrinted>2022-08-13T08:05:50Z</cp:lastPrinted>
  <dcterms:created xsi:type="dcterms:W3CDTF">2016-11-04T06:28:01Z</dcterms:created>
  <dcterms:modified xsi:type="dcterms:W3CDTF">2022-08-13T08:10:13Z</dcterms:modified>
</cp:coreProperties>
</file>